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notesSlides/notesSlide2.xml" ContentType="application/vnd.openxmlformats-officedocument.presentationml.notesSlide+xml"/>
  <Override PartName="/ppt/ink/ink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60" r:id="rId5"/>
    <p:sldId id="262" r:id="rId6"/>
    <p:sldId id="266" r:id="rId7"/>
    <p:sldId id="265" r:id="rId8"/>
    <p:sldId id="264" r:id="rId9"/>
    <p:sldId id="263" r:id="rId10"/>
    <p:sldId id="259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83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2T02:50:40.219"/>
    </inkml:context>
    <inkml:brush xml:id="br0">
      <inkml:brushProperty name="width" value="0.1" units="cm"/>
      <inkml:brushProperty name="height" value="0.1" units="cm"/>
      <inkml:brushProperty name="color" value="#FEFAF0"/>
    </inkml:brush>
  </inkml:definitions>
  <inkml:trace contextRef="#ctx0" brushRef="#br0">1 0 24575,'0'0'-8191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2T02:50:40.219"/>
    </inkml:context>
    <inkml:brush xml:id="br0">
      <inkml:brushProperty name="width" value="0.1" units="cm"/>
      <inkml:brushProperty name="height" value="0.1" units="cm"/>
      <inkml:brushProperty name="color" value="#FEFAF0"/>
    </inkml:brush>
  </inkml:definitions>
  <inkml:trace contextRef="#ctx0" brushRef="#br0">1 0 24575,'0'0'-8191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D80A47-BE2B-4DF1-8FE4-1A77D934BEDC}" type="datetimeFigureOut">
              <a:rPr lang="en-SG" smtClean="0"/>
              <a:t>12/2/2025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1151A2-A815-4FC8-B1AB-BC68FCDE2819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9636359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Sc: face id, then Mc: 1. segmentation map, then 2. text</a:t>
            </a:r>
            <a:br>
              <a:rPr lang="en-GB" dirty="0"/>
            </a:br>
            <a:endParaRPr lang="en-GB" dirty="0"/>
          </a:p>
          <a:p>
            <a:r>
              <a:rPr lang="en-SG" dirty="0"/>
              <a:t>Face id, then </a:t>
            </a:r>
            <a:r>
              <a:rPr lang="en-SG" dirty="0" err="1"/>
              <a:t>sm</a:t>
            </a:r>
            <a:r>
              <a:rPr lang="en-SG"/>
              <a:t>, 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1151A2-A815-4FC8-B1AB-BC68FCDE2819}" type="slidenum">
              <a:rPr lang="en-SG" smtClean="0"/>
              <a:t>6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9758039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Sc: face id, then Mc: 1. segmentation map, then 2. text</a:t>
            </a:r>
            <a:br>
              <a:rPr lang="en-GB" dirty="0"/>
            </a:br>
            <a:endParaRPr lang="en-GB" dirty="0"/>
          </a:p>
          <a:p>
            <a:r>
              <a:rPr lang="en-SG" dirty="0"/>
              <a:t>Face id, then </a:t>
            </a:r>
            <a:r>
              <a:rPr lang="en-SG" dirty="0" err="1"/>
              <a:t>sm</a:t>
            </a:r>
            <a:r>
              <a:rPr lang="en-SG"/>
              <a:t>, 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1151A2-A815-4FC8-B1AB-BC68FCDE2819}" type="slidenum">
              <a:rPr lang="en-SG" smtClean="0"/>
              <a:t>8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6366345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1604A-D04D-BD48-6719-4AE96F6C80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AA10F7-87B5-EB08-3614-D8D4B95E88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C1C939-868A-D3CF-36EF-8F018F888F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A351DA-3055-4ED2-A85F-98BD5DFEB8DF}" type="datetimeFigureOut">
              <a:rPr lang="en-SG" smtClean="0"/>
              <a:t>12/2/2025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221AAC-48A6-9CDC-BD9F-19C2F95848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5776D6-82FE-DE4C-35D5-3B23912C8E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EA199-FAEB-4E72-B636-F463E4FDB3AB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5131263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C8D3B-2E05-BF0E-F075-1AA0F9ED4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FA7CB1-7DBF-8A73-0443-2E2B92BB28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E99CD3-276E-9F02-0F11-4CAEC76C7A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A351DA-3055-4ED2-A85F-98BD5DFEB8DF}" type="datetimeFigureOut">
              <a:rPr lang="en-SG" smtClean="0"/>
              <a:t>12/2/2025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657D69-BAD2-7261-0832-EA3934174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D0B6FD-EFA5-CCBD-DE22-A3F1EC359B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EA199-FAEB-4E72-B636-F463E4FDB3AB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2027200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5D606D0-6B4F-82E7-AB9A-993B18096FF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4CF1A25-1588-5324-4A98-11D0AC8486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ED0544-A66B-39E4-F582-66DA6E2C7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A351DA-3055-4ED2-A85F-98BD5DFEB8DF}" type="datetimeFigureOut">
              <a:rPr lang="en-SG" smtClean="0"/>
              <a:t>12/2/2025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5548BC-56E6-23C9-EA0D-0558387BF7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FE671B-8425-CB65-74BF-B09B3733E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EA199-FAEB-4E72-B636-F463E4FDB3AB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3473023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A2984-6796-5548-53EA-3D76C8A05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765E4E-4BBA-F4AF-0447-68FB8329FC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137B18-8707-700E-D686-DF3E89C981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A351DA-3055-4ED2-A85F-98BD5DFEB8DF}" type="datetimeFigureOut">
              <a:rPr lang="en-SG" smtClean="0"/>
              <a:t>12/2/2025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DD7E7C-E4D6-30CF-851F-923B8B200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7091C5-6DAE-CEE1-B589-9AD36C8900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EA199-FAEB-4E72-B636-F463E4FDB3AB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3995143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F0F3C8-0C12-EAE5-BAAB-FFBBC48A6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3FEC97-62D1-2518-CED8-02F2CB09A0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CDFDB2-01CD-5848-9CA3-9A25B3A7F6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A351DA-3055-4ED2-A85F-98BD5DFEB8DF}" type="datetimeFigureOut">
              <a:rPr lang="en-SG" smtClean="0"/>
              <a:t>12/2/2025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1BF9B2-F47F-AB72-E442-286F81A5A8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A2E806-80EF-D053-DF28-01DA69735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EA199-FAEB-4E72-B636-F463E4FDB3AB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0354890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D15AF-1F88-4B99-C50A-711C26FCE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577516-A628-3E06-C6F5-01FC5B3945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50C7CC-B81D-2224-5AAE-B6EF77E29F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171B35-DED9-3F41-9310-70AB407722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A351DA-3055-4ED2-A85F-98BD5DFEB8DF}" type="datetimeFigureOut">
              <a:rPr lang="en-SG" smtClean="0"/>
              <a:t>12/2/2025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06AC94-2301-C6FF-349A-797083AEA8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8CC3CD-E971-EBC2-6244-A8DBF16B8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EA199-FAEB-4E72-B636-F463E4FDB3AB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7894658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6A5A13-FA12-73BE-FE9D-8C79CA53FC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F2F1C0-1A81-59AB-4624-C86D5B1F5A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B89A4D-B89B-2F93-56CA-228ACECCB4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DCBBE6E-D2A3-BBA9-83EB-8EB1F25452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DC8046C-6274-D7AC-4C80-2EEA8DD22B5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BA12087-BD92-B72D-4F77-AD558518B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A351DA-3055-4ED2-A85F-98BD5DFEB8DF}" type="datetimeFigureOut">
              <a:rPr lang="en-SG" smtClean="0"/>
              <a:t>12/2/2025</a:t>
            </a:fld>
            <a:endParaRPr lang="en-S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A66C80A-7252-A06E-5179-5772B23B8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28E2E1-2F08-0996-E161-57CAD95512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EA199-FAEB-4E72-B636-F463E4FDB3AB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1666263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C089F2-C129-CF3B-9F20-592E71BD10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DD9DD1-DB15-21DC-7EDC-E25C83229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A351DA-3055-4ED2-A85F-98BD5DFEB8DF}" type="datetimeFigureOut">
              <a:rPr lang="en-SG" smtClean="0"/>
              <a:t>12/2/2025</a:t>
            </a:fld>
            <a:endParaRPr lang="en-S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9D1144-2020-8722-8BE7-9A87812139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DA6D19-8A13-890D-7C02-4A97E353B3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EA199-FAEB-4E72-B636-F463E4FDB3AB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2465369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05B250-02D7-ABFA-3694-3C3B36C5AA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A351DA-3055-4ED2-A85F-98BD5DFEB8DF}" type="datetimeFigureOut">
              <a:rPr lang="en-SG" smtClean="0"/>
              <a:t>12/2/2025</a:t>
            </a:fld>
            <a:endParaRPr lang="en-S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937B2C-D103-31EA-ABFD-9947FF105C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37DC86-EE40-D2C2-E3AD-149274FDDB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EA199-FAEB-4E72-B636-F463E4FDB3AB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5873101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E6CE6E-FF42-3702-A91D-7C72CFE60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BB15AF-9BA4-0804-192D-9DE169E5A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3EF0ED-91AA-677A-3B29-0A6C4C07AE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BFC2EB-C9F6-ECA9-5AD4-5C7851BF52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A351DA-3055-4ED2-A85F-98BD5DFEB8DF}" type="datetimeFigureOut">
              <a:rPr lang="en-SG" smtClean="0"/>
              <a:t>12/2/2025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4DF14A-071A-877D-336C-1DABED2521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8E75C6-1059-4A40-CD71-79520F934A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EA199-FAEB-4E72-B636-F463E4FDB3AB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702739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7DC34-D25E-D01F-D44E-3C80AA57BD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9BAA989-1A61-A56F-2782-20174A2798F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54F3D0-70CD-CA35-766A-21A7F275CA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A44674-8A40-CE33-FA36-741BBF30C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A351DA-3055-4ED2-A85F-98BD5DFEB8DF}" type="datetimeFigureOut">
              <a:rPr lang="en-SG" smtClean="0"/>
              <a:t>12/2/2025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C83137-B1CC-E36D-0AF9-DF1CDC213D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7C7BF5-0A37-9728-086F-DECCD05E4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EA199-FAEB-4E72-B636-F463E4FDB3AB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2134827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9601D0A-4E5E-0124-AC5D-C1E038D6A9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D094BE-6EE5-6418-D139-409C969E9C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46CAFD-39E6-C653-A00A-517902D269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A351DA-3055-4ED2-A85F-98BD5DFEB8DF}" type="datetimeFigureOut">
              <a:rPr lang="en-SG" smtClean="0"/>
              <a:t>12/2/2025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E1C0E3-769C-D650-70D9-68161DD763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A4FA3E-3D03-BB02-CCCC-696B499330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2EA199-FAEB-4E72-B636-F463E4FDB3AB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1052234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13" Type="http://schemas.openxmlformats.org/officeDocument/2006/relationships/image" Target="../media/image27.png"/><Relationship Id="rId18" Type="http://schemas.openxmlformats.org/officeDocument/2006/relationships/image" Target="../media/image32.png"/><Relationship Id="rId3" Type="http://schemas.openxmlformats.org/officeDocument/2006/relationships/image" Target="../media/image14.png"/><Relationship Id="rId21" Type="http://schemas.openxmlformats.org/officeDocument/2006/relationships/image" Target="../media/image35.png"/><Relationship Id="rId7" Type="http://schemas.openxmlformats.org/officeDocument/2006/relationships/image" Target="../media/image21.jpeg"/><Relationship Id="rId12" Type="http://schemas.openxmlformats.org/officeDocument/2006/relationships/image" Target="../media/image26.png"/><Relationship Id="rId17" Type="http://schemas.openxmlformats.org/officeDocument/2006/relationships/image" Target="../media/image31.png"/><Relationship Id="rId2" Type="http://schemas.openxmlformats.org/officeDocument/2006/relationships/image" Target="../media/image13.png"/><Relationship Id="rId16" Type="http://schemas.openxmlformats.org/officeDocument/2006/relationships/image" Target="../media/image30.png"/><Relationship Id="rId20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eg"/><Relationship Id="rId11" Type="http://schemas.openxmlformats.org/officeDocument/2006/relationships/image" Target="../media/image25.png"/><Relationship Id="rId5" Type="http://schemas.openxmlformats.org/officeDocument/2006/relationships/image" Target="../media/image19.jpeg"/><Relationship Id="rId15" Type="http://schemas.openxmlformats.org/officeDocument/2006/relationships/image" Target="../media/image29.png"/><Relationship Id="rId10" Type="http://schemas.openxmlformats.org/officeDocument/2006/relationships/image" Target="../media/image24.png"/><Relationship Id="rId19" Type="http://schemas.openxmlformats.org/officeDocument/2006/relationships/image" Target="../media/image33.png"/><Relationship Id="rId4" Type="http://schemas.openxmlformats.org/officeDocument/2006/relationships/image" Target="../media/image18.png"/><Relationship Id="rId9" Type="http://schemas.openxmlformats.org/officeDocument/2006/relationships/image" Target="../media/image23.jpeg"/><Relationship Id="rId14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6.jpeg"/><Relationship Id="rId7" Type="http://schemas.openxmlformats.org/officeDocument/2006/relationships/image" Target="../media/image3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customXml" Target="../ink/ink1.xml"/><Relationship Id="rId10" Type="http://schemas.openxmlformats.org/officeDocument/2006/relationships/image" Target="../media/image42.png"/><Relationship Id="rId4" Type="http://schemas.openxmlformats.org/officeDocument/2006/relationships/image" Target="../media/image37.jpeg"/><Relationship Id="rId9" Type="http://schemas.openxmlformats.org/officeDocument/2006/relationships/image" Target="../media/image4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jpeg"/><Relationship Id="rId3" Type="http://schemas.openxmlformats.org/officeDocument/2006/relationships/image" Target="../media/image44.png"/><Relationship Id="rId7" Type="http://schemas.openxmlformats.org/officeDocument/2006/relationships/image" Target="../media/image48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jpeg"/><Relationship Id="rId5" Type="http://schemas.openxmlformats.org/officeDocument/2006/relationships/image" Target="../media/image46.png"/><Relationship Id="rId4" Type="http://schemas.openxmlformats.org/officeDocument/2006/relationships/image" Target="../media/image45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6.jpeg"/><Relationship Id="rId7" Type="http://schemas.openxmlformats.org/officeDocument/2006/relationships/image" Target="../media/image39.jpeg"/><Relationship Id="rId12" Type="http://schemas.openxmlformats.org/officeDocument/2006/relationships/image" Target="../media/image4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11" Type="http://schemas.openxmlformats.org/officeDocument/2006/relationships/image" Target="../media/image51.jpeg"/><Relationship Id="rId5" Type="http://schemas.openxmlformats.org/officeDocument/2006/relationships/customXml" Target="../ink/ink2.xml"/><Relationship Id="rId10" Type="http://schemas.openxmlformats.org/officeDocument/2006/relationships/image" Target="../media/image41.png"/><Relationship Id="rId4" Type="http://schemas.openxmlformats.org/officeDocument/2006/relationships/image" Target="../media/image37.jpeg"/><Relationship Id="rId9" Type="http://schemas.openxmlformats.org/officeDocument/2006/relationships/image" Target="../media/image50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FD97140-F7BA-2C4D-A777-4F6A1F13BA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801" y="1244405"/>
            <a:ext cx="4848902" cy="486795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AA689710-688B-3F1D-BE2F-391BECFF264B}"/>
                  </a:ext>
                </a:extLst>
              </p:cNvPr>
              <p:cNvSpPr/>
              <p:nvPr/>
            </p:nvSpPr>
            <p:spPr>
              <a:xfrm>
                <a:off x="6920298" y="1258260"/>
                <a:ext cx="4848901" cy="486083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a:fld id="{825F15A7-03F4-43D7-82C5-3E23DA2F108C}" type="mathplaceholder">
                        <a:rPr lang="en-SG" i="1" smtClean="0">
                          <a:latin typeface="Cambria Math" panose="02040503050406030204" pitchFamily="18" charset="0"/>
                        </a:rPr>
                        <a:t>Type equation here.</a:t>
                      </a:fld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AA689710-688B-3F1D-BE2F-391BECFF26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0298" y="1258260"/>
                <a:ext cx="4848901" cy="48608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0126EC25-BD14-90EB-17B4-7BF52C17C883}"/>
              </a:ext>
            </a:extLst>
          </p:cNvPr>
          <p:cNvSpPr txBox="1"/>
          <p:nvPr/>
        </p:nvSpPr>
        <p:spPr>
          <a:xfrm>
            <a:off x="7961746" y="2626846"/>
            <a:ext cx="324196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6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“Black Woman”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D9AB1DA-56D8-F7A5-5DCE-BB8F480BED83}"/>
              </a:ext>
            </a:extLst>
          </p:cNvPr>
          <p:cNvSpPr txBox="1"/>
          <p:nvPr/>
        </p:nvSpPr>
        <p:spPr>
          <a:xfrm>
            <a:off x="5495365" y="2893552"/>
            <a:ext cx="120127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9600" dirty="0"/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36377861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9D505DB-6F28-374D-5FD5-88FEAB1E93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1913" y="439776"/>
            <a:ext cx="7089978" cy="5667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1285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C62A494-193C-CF90-F5FB-FB25BFC2BD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5" y="446582"/>
            <a:ext cx="2438400" cy="2438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A2C8A1A-925F-6E75-0CE7-05C3D9575B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400" y="446582"/>
            <a:ext cx="2438400" cy="2438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7ACB1AF-8104-7C60-7BA5-1F8DEB34B6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53600" y="446582"/>
            <a:ext cx="2438400" cy="2438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4A558C6-7FD2-54C4-5E05-C25176308A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76800" y="446582"/>
            <a:ext cx="2438400" cy="2438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3C217FE-9919-5E60-F7EF-39890D6F06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5200" y="446582"/>
            <a:ext cx="2438400" cy="24384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90495DA-0D69-1A6C-8A6F-E09D548701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3328737"/>
            <a:ext cx="2438400" cy="24384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5A65781-DC6B-1354-126C-5FB623555EE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06316" y="3328737"/>
            <a:ext cx="2438400" cy="24384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06FFE67-E3BF-CBE1-D365-C30F255791C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44716" y="3328737"/>
            <a:ext cx="2438400" cy="24384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0A5356E-6CB8-C6A3-7DBC-2F72EFB517F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15200" y="3328737"/>
            <a:ext cx="2438400" cy="24384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A8BD55C-D9E0-E541-25A6-AC29CEA8DB0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753600" y="3328737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4902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46A479A-D0C1-9E1A-7FA8-898EED3067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7310" y="228153"/>
            <a:ext cx="8097380" cy="6401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9135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46A479A-D0C1-9E1A-7FA8-898EED3067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7310" y="228153"/>
            <a:ext cx="8097380" cy="640169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A510F0E-7627-E408-0B38-26AB0C4BE7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5836" y="219037"/>
            <a:ext cx="8097379" cy="641080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B05B4D8-96D5-0897-8B19-F1070F398C52}"/>
              </a:ext>
            </a:extLst>
          </p:cNvPr>
          <p:cNvSpPr/>
          <p:nvPr/>
        </p:nvSpPr>
        <p:spPr>
          <a:xfrm>
            <a:off x="2047310" y="4738255"/>
            <a:ext cx="2266072" cy="2586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B5050D-DD8F-6315-E8E9-1E1165A847D6}"/>
              </a:ext>
            </a:extLst>
          </p:cNvPr>
          <p:cNvSpPr txBox="1"/>
          <p:nvPr/>
        </p:nvSpPr>
        <p:spPr>
          <a:xfrm>
            <a:off x="1970256" y="4738255"/>
            <a:ext cx="30849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Without Interaction Modelling</a:t>
            </a:r>
            <a:endParaRPr lang="en-SG" sz="16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0898AB3-29FE-732A-E502-A0398445D1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0389" y="757382"/>
            <a:ext cx="1775537" cy="167423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29121EB-7E5A-CBB3-CC4C-75862527DF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2998" y="1427788"/>
            <a:ext cx="219106" cy="33342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B1333CC-3B59-9AEB-2C8D-4D178E0904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49158" y="537607"/>
            <a:ext cx="1752845" cy="191479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0D814F7-BFD2-ED71-B719-688C45F58538}"/>
              </a:ext>
            </a:extLst>
          </p:cNvPr>
          <p:cNvSpPr/>
          <p:nvPr/>
        </p:nvSpPr>
        <p:spPr>
          <a:xfrm>
            <a:off x="6622473" y="1034473"/>
            <a:ext cx="1468006" cy="11360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957DAD2-71C4-C02C-ACE4-82FECD95A812}"/>
              </a:ext>
            </a:extLst>
          </p:cNvPr>
          <p:cNvSpPr txBox="1"/>
          <p:nvPr/>
        </p:nvSpPr>
        <p:spPr>
          <a:xfrm>
            <a:off x="6744126" y="1271333"/>
            <a:ext cx="13848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“Smiling with teeth” 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4751165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46A479A-D0C1-9E1A-7FA8-898EED3067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7310" y="228153"/>
            <a:ext cx="8097380" cy="640169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A510F0E-7627-E408-0B38-26AB0C4BE7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5836" y="157447"/>
            <a:ext cx="8097379" cy="647239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B05B4D8-96D5-0897-8B19-F1070F398C52}"/>
              </a:ext>
            </a:extLst>
          </p:cNvPr>
          <p:cNvSpPr/>
          <p:nvPr/>
        </p:nvSpPr>
        <p:spPr>
          <a:xfrm>
            <a:off x="2047310" y="4738255"/>
            <a:ext cx="2266072" cy="2586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B5050D-DD8F-6315-E8E9-1E1165A847D6}"/>
              </a:ext>
            </a:extLst>
          </p:cNvPr>
          <p:cNvSpPr txBox="1"/>
          <p:nvPr/>
        </p:nvSpPr>
        <p:spPr>
          <a:xfrm>
            <a:off x="1970256" y="4738255"/>
            <a:ext cx="30849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Without Interaction Modelling</a:t>
            </a:r>
            <a:endParaRPr lang="en-SG" sz="16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A60023E-2397-97E2-161F-C2B23ECD3A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7227" y="713062"/>
            <a:ext cx="1656472" cy="1656472"/>
          </a:xfrm>
          <a:prstGeom prst="rect">
            <a:avLst/>
          </a:prstGeom>
        </p:spPr>
      </p:pic>
      <p:pic>
        <p:nvPicPr>
          <p:cNvPr id="1026" name="Picture 2" descr="Neutral white young-adult male with short  brown hair and brown eyes">
            <a:extLst>
              <a:ext uri="{FF2B5EF4-FFF2-40B4-BE49-F238E27FC236}">
                <a16:creationId xmlns:a16="http://schemas.microsoft.com/office/drawing/2014/main" id="{7605E0A4-5C2A-18F5-BBDD-C6E52FC348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1111" y="3023342"/>
            <a:ext cx="1656472" cy="1616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Neutral white young-adult male with short  brown hair and grey eyes">
            <a:extLst>
              <a:ext uri="{FF2B5EF4-FFF2-40B4-BE49-F238E27FC236}">
                <a16:creationId xmlns:a16="http://schemas.microsoft.com/office/drawing/2014/main" id="{E6F8C663-2AD0-E985-BE2C-C5D4588448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1343" y="3023341"/>
            <a:ext cx="1604737" cy="160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Neutral white young-adult male with short  brown hair and brown eyes">
            <a:extLst>
              <a:ext uri="{FF2B5EF4-FFF2-40B4-BE49-F238E27FC236}">
                <a16:creationId xmlns:a16="http://schemas.microsoft.com/office/drawing/2014/main" id="{088C9774-CE4C-9D66-2D08-1B86B50802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0619" y="3010998"/>
            <a:ext cx="1570725" cy="1616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Neutral white young-adult male with short  brown hair and brown eyes">
            <a:extLst>
              <a:ext uri="{FF2B5EF4-FFF2-40B4-BE49-F238E27FC236}">
                <a16:creationId xmlns:a16="http://schemas.microsoft.com/office/drawing/2014/main" id="{FB5E9927-E94F-4A0C-8840-5E61320A83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7227" y="2998658"/>
            <a:ext cx="1577319" cy="1641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Joyful white young-adult male with short  brown hair and brown eyes">
            <a:extLst>
              <a:ext uri="{FF2B5EF4-FFF2-40B4-BE49-F238E27FC236}">
                <a16:creationId xmlns:a16="http://schemas.microsoft.com/office/drawing/2014/main" id="{84C8E853-FAF4-173A-DD84-263E013D40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7583" y="3010999"/>
            <a:ext cx="1656472" cy="1616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23F0924-38AF-6E95-5F16-8C0398E5CDB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85836" y="5076809"/>
            <a:ext cx="1605275" cy="157388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7273627-CB78-9DE6-7D96-1AE09643EEA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239491" y="709795"/>
            <a:ext cx="1730363" cy="1653205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61C5510-C287-0EAD-1BA3-9AAAB0DC286C}"/>
              </a:ext>
            </a:extLst>
          </p:cNvPr>
          <p:cNvSpPr/>
          <p:nvPr/>
        </p:nvSpPr>
        <p:spPr>
          <a:xfrm>
            <a:off x="2085836" y="415636"/>
            <a:ext cx="3884018" cy="2142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4D9680C-8DBE-6407-DDF4-A83D80F62CF9}"/>
              </a:ext>
            </a:extLst>
          </p:cNvPr>
          <p:cNvSpPr txBox="1"/>
          <p:nvPr/>
        </p:nvSpPr>
        <p:spPr>
          <a:xfrm>
            <a:off x="2569673" y="371241"/>
            <a:ext cx="7515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Sketch</a:t>
            </a:r>
            <a:endParaRPr lang="en-SG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C36145D-5A8F-B339-E5ED-B0C1DB849F2A}"/>
              </a:ext>
            </a:extLst>
          </p:cNvPr>
          <p:cNvSpPr txBox="1"/>
          <p:nvPr/>
        </p:nvSpPr>
        <p:spPr>
          <a:xfrm>
            <a:off x="4482402" y="373027"/>
            <a:ext cx="17303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Parsing Map</a:t>
            </a:r>
            <a:endParaRPr lang="en-SG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7895F026-7E1D-E543-0730-73EC912DA3B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691111" y="5062189"/>
            <a:ext cx="1656472" cy="160527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2214450-870F-BADF-C805-C3076A6087A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104146" y="3006571"/>
            <a:ext cx="8071933" cy="160416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AC0A1FA-1F5A-3F67-6172-A5B331312C4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064640" y="5079038"/>
            <a:ext cx="1600012" cy="160001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716DAF3-A43D-AF55-1724-01D6485E45A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668799" y="5074215"/>
            <a:ext cx="1678783" cy="159324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83A990B-12AE-E890-3173-C0F291EF7FF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347582" y="5070791"/>
            <a:ext cx="1616506" cy="161650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EC51957-15EC-2577-4DB9-90A87CEE0DD8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703041" y="2998658"/>
            <a:ext cx="1632612" cy="163261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F77D3E37-E5A0-2DB3-246A-63630D146C60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661247" y="5052158"/>
            <a:ext cx="1674406" cy="163513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EEFAB6FA-B522-67FB-1033-50CB6810007B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936051" y="5042066"/>
            <a:ext cx="1656472" cy="1658486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0DA21774-4266-8347-5DC7-7519FF8B91F5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587889" y="5060540"/>
            <a:ext cx="1633068" cy="16330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043B578-41C0-BBCE-30E2-C547C9E11B34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590579" y="5043378"/>
            <a:ext cx="1630377" cy="1633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3783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Joyful white middle-aged female with short  brown hair and blue eyes">
            <a:extLst>
              <a:ext uri="{FF2B5EF4-FFF2-40B4-BE49-F238E27FC236}">
                <a16:creationId xmlns:a16="http://schemas.microsoft.com/office/drawing/2014/main" id="{BF1D61EA-7D80-941D-DBE9-D6B40E5426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8199" y="4552557"/>
            <a:ext cx="1839553" cy="1800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Joyful white adult female with medium  brown hair and brown eyes">
            <a:extLst>
              <a:ext uri="{FF2B5EF4-FFF2-40B4-BE49-F238E27FC236}">
                <a16:creationId xmlns:a16="http://schemas.microsoft.com/office/drawing/2014/main" id="{07FC0171-D430-C8C1-F400-EAC7731FF6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0023" y="4552557"/>
            <a:ext cx="1839553" cy="1800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5F52D66E-0524-3823-7FB8-970C26A8C600}"/>
                  </a:ext>
                </a:extLst>
              </p14:cNvPr>
              <p14:cNvContentPartPr/>
              <p14:nvPr/>
            </p14:nvContentPartPr>
            <p14:xfrm>
              <a:off x="2992225" y="3140098"/>
              <a:ext cx="360" cy="36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5F52D66E-0524-3823-7FB8-970C26A8C60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974225" y="3122098"/>
                <a:ext cx="36000" cy="36000"/>
              </a:xfrm>
              <a:prstGeom prst="rect">
                <a:avLst/>
              </a:prstGeom>
            </p:spPr>
          </p:pic>
        </mc:Fallback>
      </mc:AlternateContent>
      <p:pic>
        <p:nvPicPr>
          <p:cNvPr id="1038" name="Picture 14" descr="Joyful white adult male with short  brown hair and brown eyes">
            <a:extLst>
              <a:ext uri="{FF2B5EF4-FFF2-40B4-BE49-F238E27FC236}">
                <a16:creationId xmlns:a16="http://schemas.microsoft.com/office/drawing/2014/main" id="{8CBA8FC1-6B37-AFF3-F1C2-2778E023BC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674" y="4552557"/>
            <a:ext cx="1800254" cy="1800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4AC0D6A-B0C0-7DF3-D36B-0E8C5927F53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403565" y="1441723"/>
            <a:ext cx="516018" cy="62445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BC24A07-E5A9-6B83-785D-651A058D9FB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4964" y="1548320"/>
            <a:ext cx="1800255" cy="177907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2B74724-52C4-D809-89EB-7AD7D1A1E0CC}"/>
              </a:ext>
            </a:extLst>
          </p:cNvPr>
          <p:cNvSpPr txBox="1"/>
          <p:nvPr/>
        </p:nvSpPr>
        <p:spPr>
          <a:xfrm>
            <a:off x="739308" y="560204"/>
            <a:ext cx="1255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Conditions</a:t>
            </a:r>
            <a:endParaRPr lang="en-SG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3A2B19-D424-A9A5-83F9-E5B1C9A880A3}"/>
              </a:ext>
            </a:extLst>
          </p:cNvPr>
          <p:cNvSpPr txBox="1"/>
          <p:nvPr/>
        </p:nvSpPr>
        <p:spPr>
          <a:xfrm>
            <a:off x="2992225" y="1923849"/>
            <a:ext cx="183955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lang="en-SG" dirty="0"/>
            </a:br>
            <a:r>
              <a:rPr lang="en-SG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“Wearing glasses”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A1F659-2242-52D9-BA3A-07E692064652}"/>
              </a:ext>
            </a:extLst>
          </p:cNvPr>
          <p:cNvSpPr txBox="1"/>
          <p:nvPr/>
        </p:nvSpPr>
        <p:spPr>
          <a:xfrm>
            <a:off x="644964" y="4083118"/>
            <a:ext cx="17852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C1</a:t>
            </a:r>
            <a:endParaRPr lang="en-SG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27F6E0-0571-3959-E9AD-1523E9427611}"/>
              </a:ext>
            </a:extLst>
          </p:cNvPr>
          <p:cNvSpPr txBox="1"/>
          <p:nvPr/>
        </p:nvSpPr>
        <p:spPr>
          <a:xfrm>
            <a:off x="2992225" y="1111003"/>
            <a:ext cx="18395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C2: Text Prompt</a:t>
            </a:r>
            <a:endParaRPr lang="en-SG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E1CB45-DBEA-1F03-1ED7-CB412FDF97F5}"/>
              </a:ext>
            </a:extLst>
          </p:cNvPr>
          <p:cNvSpPr/>
          <p:nvPr/>
        </p:nvSpPr>
        <p:spPr>
          <a:xfrm>
            <a:off x="2992225" y="1570848"/>
            <a:ext cx="1839553" cy="18187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634D1A3-610B-9A4D-C260-02F36D29580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20671" y="1589447"/>
            <a:ext cx="1839553" cy="183955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301BC8A-EA72-C49F-3A88-4E3E4C7A498C}"/>
              </a:ext>
            </a:extLst>
          </p:cNvPr>
          <p:cNvSpPr txBox="1"/>
          <p:nvPr/>
        </p:nvSpPr>
        <p:spPr>
          <a:xfrm>
            <a:off x="5520671" y="1119446"/>
            <a:ext cx="18395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C3: Parsing Map</a:t>
            </a:r>
            <a:endParaRPr lang="en-SG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E15E65-A8C6-C0C9-6A94-663D3FC7F1A0}"/>
              </a:ext>
            </a:extLst>
          </p:cNvPr>
          <p:cNvSpPr txBox="1"/>
          <p:nvPr/>
        </p:nvSpPr>
        <p:spPr>
          <a:xfrm>
            <a:off x="660719" y="3605229"/>
            <a:ext cx="1255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  <a:endParaRPr lang="en-SG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9E300B6-266A-0CFD-B784-2DD7431B0BF5}"/>
              </a:ext>
            </a:extLst>
          </p:cNvPr>
          <p:cNvSpPr txBox="1"/>
          <p:nvPr/>
        </p:nvSpPr>
        <p:spPr>
          <a:xfrm>
            <a:off x="766384" y="1119446"/>
            <a:ext cx="16788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C1: Sketch</a:t>
            </a:r>
            <a:endParaRPr lang="en-SG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D80FC75-0989-FD47-AF34-12086937C0F6}"/>
              </a:ext>
            </a:extLst>
          </p:cNvPr>
          <p:cNvSpPr txBox="1"/>
          <p:nvPr/>
        </p:nvSpPr>
        <p:spPr>
          <a:xfrm>
            <a:off x="3228199" y="4083118"/>
            <a:ext cx="18395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C1 + C2</a:t>
            </a:r>
            <a:endParaRPr lang="en-SG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88718D2-4513-2A01-034A-DE6DEA789BAA}"/>
              </a:ext>
            </a:extLst>
          </p:cNvPr>
          <p:cNvSpPr txBox="1"/>
          <p:nvPr/>
        </p:nvSpPr>
        <p:spPr>
          <a:xfrm>
            <a:off x="5820434" y="4083118"/>
            <a:ext cx="18002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C1 + C2 + C3</a:t>
            </a:r>
            <a:endParaRPr lang="en-SG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20883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Neutral black young-adult male with short  black hair and brown eyes">
            <a:extLst>
              <a:ext uri="{FF2B5EF4-FFF2-40B4-BE49-F238E27FC236}">
                <a16:creationId xmlns:a16="http://schemas.microsoft.com/office/drawing/2014/main" id="{67598B4F-8978-18F5-7F3B-FD1C6EDC79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2685" y="444021"/>
            <a:ext cx="2137540" cy="2137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4E4CEAA-AC3D-A9FD-FA43-8C52F567B9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926" y="109680"/>
            <a:ext cx="2254934" cy="2471881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B7324893-D2DB-53CA-B02A-675AD732F9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9601" y="3816927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2782720-6638-C951-19F4-664E7047FC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08215" y="3881582"/>
            <a:ext cx="1553289" cy="1810031"/>
          </a:xfrm>
          <a:prstGeom prst="rect">
            <a:avLst/>
          </a:prstGeom>
        </p:spPr>
      </p:pic>
      <p:pic>
        <p:nvPicPr>
          <p:cNvPr id="2054" name="Picture 6" descr="Joyful white middle-aged female with medium  brown hair and blue eyes">
            <a:extLst>
              <a:ext uri="{FF2B5EF4-FFF2-40B4-BE49-F238E27FC236}">
                <a16:creationId xmlns:a16="http://schemas.microsoft.com/office/drawing/2014/main" id="{80DC6106-5121-7BF0-4F84-A47E665AC2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1273" y="3881582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Joyful white middle-aged female with medium  blond hair and grey eyes">
            <a:extLst>
              <a:ext uri="{FF2B5EF4-FFF2-40B4-BE49-F238E27FC236}">
                <a16:creationId xmlns:a16="http://schemas.microsoft.com/office/drawing/2014/main" id="{23955BE2-D96A-AD64-2D4A-CCFE15FEB0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1949" y="990600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Joyful white adult female with medium  blond hair and blue eyes">
            <a:extLst>
              <a:ext uri="{FF2B5EF4-FFF2-40B4-BE49-F238E27FC236}">
                <a16:creationId xmlns:a16="http://schemas.microsoft.com/office/drawing/2014/main" id="{F6A05F4D-4508-5032-8721-BA6677E232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0473" y="1206500"/>
            <a:ext cx="2006600" cy="200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70464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Joyful white middle-aged female with short  brown hair and blue eyes">
            <a:extLst>
              <a:ext uri="{FF2B5EF4-FFF2-40B4-BE49-F238E27FC236}">
                <a16:creationId xmlns:a16="http://schemas.microsoft.com/office/drawing/2014/main" id="{BF1D61EA-7D80-941D-DBE9-D6B40E5426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548" y="4990239"/>
            <a:ext cx="1680266" cy="1680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Joyful white adult female with medium  brown hair and brown eyes">
            <a:extLst>
              <a:ext uri="{FF2B5EF4-FFF2-40B4-BE49-F238E27FC236}">
                <a16:creationId xmlns:a16="http://schemas.microsoft.com/office/drawing/2014/main" id="{07FC0171-D430-C8C1-F400-EAC7731FF6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5867" y="4990240"/>
            <a:ext cx="1679545" cy="1679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5F52D66E-0524-3823-7FB8-970C26A8C600}"/>
                  </a:ext>
                </a:extLst>
              </p14:cNvPr>
              <p14:cNvContentPartPr/>
              <p14:nvPr/>
            </p14:nvContentPartPr>
            <p14:xfrm>
              <a:off x="2992225" y="3140098"/>
              <a:ext cx="360" cy="36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5F52D66E-0524-3823-7FB8-970C26A8C60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974585" y="3122098"/>
                <a:ext cx="36000" cy="36000"/>
              </a:xfrm>
              <a:prstGeom prst="rect">
                <a:avLst/>
              </a:prstGeom>
            </p:spPr>
          </p:pic>
        </mc:Fallback>
      </mc:AlternateContent>
      <p:pic>
        <p:nvPicPr>
          <p:cNvPr id="1038" name="Picture 14" descr="Joyful white adult male with short  brown hair and brown eyes">
            <a:extLst>
              <a:ext uri="{FF2B5EF4-FFF2-40B4-BE49-F238E27FC236}">
                <a16:creationId xmlns:a16="http://schemas.microsoft.com/office/drawing/2014/main" id="{8CBA8FC1-6B37-AFF3-F1C2-2778E023BC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783" y="4990241"/>
            <a:ext cx="1680264" cy="1680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4AC0D6A-B0C0-7DF3-D36B-0E8C5927F53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403565" y="1441723"/>
            <a:ext cx="516018" cy="624457"/>
          </a:xfrm>
          <a:prstGeom prst="rect">
            <a:avLst/>
          </a:prstGeom>
        </p:spPr>
      </p:pic>
      <p:pic>
        <p:nvPicPr>
          <p:cNvPr id="1040" name="Picture 16" descr="Joyful white adult female with medium  brown hair and brown eyes">
            <a:extLst>
              <a:ext uri="{FF2B5EF4-FFF2-40B4-BE49-F238E27FC236}">
                <a16:creationId xmlns:a16="http://schemas.microsoft.com/office/drawing/2014/main" id="{743D9CF8-AF49-AEF7-1B51-53DC5B03B0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783" y="385556"/>
            <a:ext cx="1680624" cy="1680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BC24A07-E5A9-6B83-785D-651A058D9FB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8560" y="2804312"/>
            <a:ext cx="1812612" cy="1791287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CB84C770-4853-6317-D078-501C3351B4E4}"/>
              </a:ext>
            </a:extLst>
          </p:cNvPr>
          <p:cNvSpPr txBox="1"/>
          <p:nvPr/>
        </p:nvSpPr>
        <p:spPr>
          <a:xfrm>
            <a:off x="2992225" y="4601314"/>
            <a:ext cx="1792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Wearing glasses</a:t>
            </a:r>
          </a:p>
        </p:txBody>
      </p:sp>
      <p:pic>
        <p:nvPicPr>
          <p:cNvPr id="1042" name="Picture 18" descr="Joyful white adult male with short  brown hair and brown eyes">
            <a:extLst>
              <a:ext uri="{FF2B5EF4-FFF2-40B4-BE49-F238E27FC236}">
                <a16:creationId xmlns:a16="http://schemas.microsoft.com/office/drawing/2014/main" id="{E12EA11C-BF26-1D9D-FA2E-45C288E160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6587" y="386635"/>
            <a:ext cx="1679545" cy="1679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87FF5EB-8C67-681E-572D-B07108BC24C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255867" y="2915334"/>
            <a:ext cx="1680265" cy="1680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1042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Neutral white young-adult female with long  brown hair and brown eyes">
            <a:extLst>
              <a:ext uri="{FF2B5EF4-FFF2-40B4-BE49-F238E27FC236}">
                <a16:creationId xmlns:a16="http://schemas.microsoft.com/office/drawing/2014/main" id="{A558A433-A5F7-3136-3A7F-08EEE4F114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5889" y="-309419"/>
            <a:ext cx="7112000" cy="711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236F9BA-250F-073B-62AA-D06998494292}"/>
              </a:ext>
            </a:extLst>
          </p:cNvPr>
          <p:cNvSpPr/>
          <p:nvPr/>
        </p:nvSpPr>
        <p:spPr>
          <a:xfrm>
            <a:off x="4165599" y="2558472"/>
            <a:ext cx="3537527" cy="327890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" name="Diamond 6">
            <a:extLst>
              <a:ext uri="{FF2B5EF4-FFF2-40B4-BE49-F238E27FC236}">
                <a16:creationId xmlns:a16="http://schemas.microsoft.com/office/drawing/2014/main" id="{EB6F4688-A071-3C65-6292-8D882F14375A}"/>
              </a:ext>
            </a:extLst>
          </p:cNvPr>
          <p:cNvSpPr/>
          <p:nvPr/>
        </p:nvSpPr>
        <p:spPr>
          <a:xfrm>
            <a:off x="4253345" y="2863271"/>
            <a:ext cx="138546" cy="129309"/>
          </a:xfrm>
          <a:prstGeom prst="diamond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Diamond 7">
            <a:extLst>
              <a:ext uri="{FF2B5EF4-FFF2-40B4-BE49-F238E27FC236}">
                <a16:creationId xmlns:a16="http://schemas.microsoft.com/office/drawing/2014/main" id="{61007FF6-0910-DCDD-3679-90C7A36F1603}"/>
              </a:ext>
            </a:extLst>
          </p:cNvPr>
          <p:cNvSpPr/>
          <p:nvPr/>
        </p:nvSpPr>
        <p:spPr>
          <a:xfrm>
            <a:off x="4428836" y="3181927"/>
            <a:ext cx="138546" cy="129309"/>
          </a:xfrm>
          <a:prstGeom prst="diamond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" name="Diamond 8">
            <a:extLst>
              <a:ext uri="{FF2B5EF4-FFF2-40B4-BE49-F238E27FC236}">
                <a16:creationId xmlns:a16="http://schemas.microsoft.com/office/drawing/2014/main" id="{F582EF9D-C2EF-8641-37B4-632BD5DE8DCD}"/>
              </a:ext>
            </a:extLst>
          </p:cNvPr>
          <p:cNvSpPr/>
          <p:nvPr/>
        </p:nvSpPr>
        <p:spPr>
          <a:xfrm>
            <a:off x="4719782" y="2789381"/>
            <a:ext cx="138546" cy="129309"/>
          </a:xfrm>
          <a:prstGeom prst="diamond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" name="Diamond 9">
            <a:extLst>
              <a:ext uri="{FF2B5EF4-FFF2-40B4-BE49-F238E27FC236}">
                <a16:creationId xmlns:a16="http://schemas.microsoft.com/office/drawing/2014/main" id="{DFF414FF-5A78-764D-38EF-72D2FD742B7A}"/>
              </a:ext>
            </a:extLst>
          </p:cNvPr>
          <p:cNvSpPr/>
          <p:nvPr/>
        </p:nvSpPr>
        <p:spPr>
          <a:xfrm>
            <a:off x="4904509" y="2854036"/>
            <a:ext cx="138546" cy="129309"/>
          </a:xfrm>
          <a:prstGeom prst="diamond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" name="Diamond 10">
            <a:extLst>
              <a:ext uri="{FF2B5EF4-FFF2-40B4-BE49-F238E27FC236}">
                <a16:creationId xmlns:a16="http://schemas.microsoft.com/office/drawing/2014/main" id="{9BD21904-7B6B-0A6B-D17D-2B7B6CAB56AC}"/>
              </a:ext>
            </a:extLst>
          </p:cNvPr>
          <p:cNvSpPr/>
          <p:nvPr/>
        </p:nvSpPr>
        <p:spPr>
          <a:xfrm>
            <a:off x="5163126" y="4682836"/>
            <a:ext cx="138546" cy="129309"/>
          </a:xfrm>
          <a:prstGeom prst="diamond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12" name="Diamond 11">
            <a:extLst>
              <a:ext uri="{FF2B5EF4-FFF2-40B4-BE49-F238E27FC236}">
                <a16:creationId xmlns:a16="http://schemas.microsoft.com/office/drawing/2014/main" id="{A9D03646-977E-DF5A-367F-40FB8D15CC54}"/>
              </a:ext>
            </a:extLst>
          </p:cNvPr>
          <p:cNvSpPr/>
          <p:nvPr/>
        </p:nvSpPr>
        <p:spPr>
          <a:xfrm>
            <a:off x="5149274" y="3052618"/>
            <a:ext cx="138546" cy="129309"/>
          </a:xfrm>
          <a:prstGeom prst="diamond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3" name="Diamond 12">
            <a:extLst>
              <a:ext uri="{FF2B5EF4-FFF2-40B4-BE49-F238E27FC236}">
                <a16:creationId xmlns:a16="http://schemas.microsoft.com/office/drawing/2014/main" id="{8AA712AC-F559-8444-1C9D-C7CDE3B31CE5}"/>
              </a:ext>
            </a:extLst>
          </p:cNvPr>
          <p:cNvSpPr/>
          <p:nvPr/>
        </p:nvSpPr>
        <p:spPr>
          <a:xfrm>
            <a:off x="6109858" y="3075708"/>
            <a:ext cx="138546" cy="129309"/>
          </a:xfrm>
          <a:prstGeom prst="diamond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4" name="Diamond 13">
            <a:extLst>
              <a:ext uri="{FF2B5EF4-FFF2-40B4-BE49-F238E27FC236}">
                <a16:creationId xmlns:a16="http://schemas.microsoft.com/office/drawing/2014/main" id="{030B7154-70AC-92AD-143C-5F7EC72278D0}"/>
              </a:ext>
            </a:extLst>
          </p:cNvPr>
          <p:cNvSpPr/>
          <p:nvPr/>
        </p:nvSpPr>
        <p:spPr>
          <a:xfrm>
            <a:off x="4535054" y="2918691"/>
            <a:ext cx="138546" cy="129309"/>
          </a:xfrm>
          <a:prstGeom prst="diamond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5" name="Diamond 14">
            <a:extLst>
              <a:ext uri="{FF2B5EF4-FFF2-40B4-BE49-F238E27FC236}">
                <a16:creationId xmlns:a16="http://schemas.microsoft.com/office/drawing/2014/main" id="{A59EBEEA-FF5A-F22E-BA06-14965CCDF04A}"/>
              </a:ext>
            </a:extLst>
          </p:cNvPr>
          <p:cNvSpPr/>
          <p:nvPr/>
        </p:nvSpPr>
        <p:spPr>
          <a:xfrm>
            <a:off x="6266876" y="2789380"/>
            <a:ext cx="138546" cy="129309"/>
          </a:xfrm>
          <a:prstGeom prst="diamond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6" name="Diamond 15">
            <a:extLst>
              <a:ext uri="{FF2B5EF4-FFF2-40B4-BE49-F238E27FC236}">
                <a16:creationId xmlns:a16="http://schemas.microsoft.com/office/drawing/2014/main" id="{177D6D97-8194-E8BE-C901-8AD6C2BF0E0D}"/>
              </a:ext>
            </a:extLst>
          </p:cNvPr>
          <p:cNvSpPr/>
          <p:nvPr/>
        </p:nvSpPr>
        <p:spPr>
          <a:xfrm>
            <a:off x="6331531" y="3080325"/>
            <a:ext cx="138546" cy="129309"/>
          </a:xfrm>
          <a:prstGeom prst="diamond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7" name="Diamond 16">
            <a:extLst>
              <a:ext uri="{FF2B5EF4-FFF2-40B4-BE49-F238E27FC236}">
                <a16:creationId xmlns:a16="http://schemas.microsoft.com/office/drawing/2014/main" id="{E8319501-3352-4918-5077-6EB5F0FF5E58}"/>
              </a:ext>
            </a:extLst>
          </p:cNvPr>
          <p:cNvSpPr/>
          <p:nvPr/>
        </p:nvSpPr>
        <p:spPr>
          <a:xfrm>
            <a:off x="6553201" y="2724725"/>
            <a:ext cx="138546" cy="129309"/>
          </a:xfrm>
          <a:prstGeom prst="diamond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8" name="Diamond 17">
            <a:extLst>
              <a:ext uri="{FF2B5EF4-FFF2-40B4-BE49-F238E27FC236}">
                <a16:creationId xmlns:a16="http://schemas.microsoft.com/office/drawing/2014/main" id="{69F37C4A-EC9F-0B10-FDD0-36BD6EF031AA}"/>
              </a:ext>
            </a:extLst>
          </p:cNvPr>
          <p:cNvSpPr/>
          <p:nvPr/>
        </p:nvSpPr>
        <p:spPr>
          <a:xfrm>
            <a:off x="6622474" y="3131125"/>
            <a:ext cx="138546" cy="129309"/>
          </a:xfrm>
          <a:prstGeom prst="diamond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" name="Diamond 18">
            <a:extLst>
              <a:ext uri="{FF2B5EF4-FFF2-40B4-BE49-F238E27FC236}">
                <a16:creationId xmlns:a16="http://schemas.microsoft.com/office/drawing/2014/main" id="{0D448088-19A0-C79C-10D3-B3A5718959E2}"/>
              </a:ext>
            </a:extLst>
          </p:cNvPr>
          <p:cNvSpPr/>
          <p:nvPr/>
        </p:nvSpPr>
        <p:spPr>
          <a:xfrm>
            <a:off x="6848765" y="2854032"/>
            <a:ext cx="138546" cy="129309"/>
          </a:xfrm>
          <a:prstGeom prst="diamond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0" name="Diamond 19">
            <a:extLst>
              <a:ext uri="{FF2B5EF4-FFF2-40B4-BE49-F238E27FC236}">
                <a16:creationId xmlns:a16="http://schemas.microsoft.com/office/drawing/2014/main" id="{B7A18D50-AEAC-39C3-7AFB-1DE469202790}"/>
              </a:ext>
            </a:extLst>
          </p:cNvPr>
          <p:cNvSpPr/>
          <p:nvPr/>
        </p:nvSpPr>
        <p:spPr>
          <a:xfrm>
            <a:off x="4687454" y="3071091"/>
            <a:ext cx="138546" cy="129309"/>
          </a:xfrm>
          <a:prstGeom prst="diamond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1" name="Diamond 20">
            <a:extLst>
              <a:ext uri="{FF2B5EF4-FFF2-40B4-BE49-F238E27FC236}">
                <a16:creationId xmlns:a16="http://schemas.microsoft.com/office/drawing/2014/main" id="{DD6BC943-A7A0-440A-AFD1-02918B898355}"/>
              </a:ext>
            </a:extLst>
          </p:cNvPr>
          <p:cNvSpPr/>
          <p:nvPr/>
        </p:nvSpPr>
        <p:spPr>
          <a:xfrm>
            <a:off x="4839854" y="3223491"/>
            <a:ext cx="138546" cy="129309"/>
          </a:xfrm>
          <a:prstGeom prst="diamond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2" name="Diamond 21">
            <a:extLst>
              <a:ext uri="{FF2B5EF4-FFF2-40B4-BE49-F238E27FC236}">
                <a16:creationId xmlns:a16="http://schemas.microsoft.com/office/drawing/2014/main" id="{B449BF56-CE73-BD13-320B-8ACBD7D3068F}"/>
              </a:ext>
            </a:extLst>
          </p:cNvPr>
          <p:cNvSpPr/>
          <p:nvPr/>
        </p:nvSpPr>
        <p:spPr>
          <a:xfrm>
            <a:off x="4904509" y="4826000"/>
            <a:ext cx="138546" cy="129309"/>
          </a:xfrm>
          <a:prstGeom prst="diamond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3" name="Diamond 22">
            <a:extLst>
              <a:ext uri="{FF2B5EF4-FFF2-40B4-BE49-F238E27FC236}">
                <a16:creationId xmlns:a16="http://schemas.microsoft.com/office/drawing/2014/main" id="{77B89B50-A50A-BE2B-723B-E160BA14CF9A}"/>
              </a:ext>
            </a:extLst>
          </p:cNvPr>
          <p:cNvSpPr/>
          <p:nvPr/>
        </p:nvSpPr>
        <p:spPr>
          <a:xfrm>
            <a:off x="5278581" y="4932219"/>
            <a:ext cx="138546" cy="129309"/>
          </a:xfrm>
          <a:prstGeom prst="diamond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4" name="Diamond 23">
            <a:extLst>
              <a:ext uri="{FF2B5EF4-FFF2-40B4-BE49-F238E27FC236}">
                <a16:creationId xmlns:a16="http://schemas.microsoft.com/office/drawing/2014/main" id="{B6AAD544-F90A-9758-CAAB-0382E839E1D3}"/>
              </a:ext>
            </a:extLst>
          </p:cNvPr>
          <p:cNvSpPr/>
          <p:nvPr/>
        </p:nvSpPr>
        <p:spPr>
          <a:xfrm>
            <a:off x="5671127" y="4747490"/>
            <a:ext cx="138546" cy="129309"/>
          </a:xfrm>
          <a:prstGeom prst="diamond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5" name="Diamond 24">
            <a:extLst>
              <a:ext uri="{FF2B5EF4-FFF2-40B4-BE49-F238E27FC236}">
                <a16:creationId xmlns:a16="http://schemas.microsoft.com/office/drawing/2014/main" id="{F5545EA8-7662-CA32-1BC4-A46E859D2E72}"/>
              </a:ext>
            </a:extLst>
          </p:cNvPr>
          <p:cNvSpPr/>
          <p:nvPr/>
        </p:nvSpPr>
        <p:spPr>
          <a:xfrm>
            <a:off x="5962073" y="4756726"/>
            <a:ext cx="138546" cy="129309"/>
          </a:xfrm>
          <a:prstGeom prst="diamond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6" name="Diamond 25">
            <a:extLst>
              <a:ext uri="{FF2B5EF4-FFF2-40B4-BE49-F238E27FC236}">
                <a16:creationId xmlns:a16="http://schemas.microsoft.com/office/drawing/2014/main" id="{175E0CBC-F070-96B2-3EFE-6F8BEC73D98E}"/>
              </a:ext>
            </a:extLst>
          </p:cNvPr>
          <p:cNvSpPr/>
          <p:nvPr/>
        </p:nvSpPr>
        <p:spPr>
          <a:xfrm>
            <a:off x="6045203" y="5084618"/>
            <a:ext cx="138546" cy="129309"/>
          </a:xfrm>
          <a:prstGeom prst="diamond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7" name="Diamond 26">
            <a:extLst>
              <a:ext uri="{FF2B5EF4-FFF2-40B4-BE49-F238E27FC236}">
                <a16:creationId xmlns:a16="http://schemas.microsoft.com/office/drawing/2014/main" id="{BB9B3C09-01FB-1161-A3DF-9E3296638F05}"/>
              </a:ext>
            </a:extLst>
          </p:cNvPr>
          <p:cNvSpPr/>
          <p:nvPr/>
        </p:nvSpPr>
        <p:spPr>
          <a:xfrm>
            <a:off x="5024580" y="5149272"/>
            <a:ext cx="138546" cy="129309"/>
          </a:xfrm>
          <a:prstGeom prst="diamond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8" name="Diamond 27">
            <a:extLst>
              <a:ext uri="{FF2B5EF4-FFF2-40B4-BE49-F238E27FC236}">
                <a16:creationId xmlns:a16="http://schemas.microsoft.com/office/drawing/2014/main" id="{E0EF01BC-2658-F681-9EAA-D10CC788498F}"/>
              </a:ext>
            </a:extLst>
          </p:cNvPr>
          <p:cNvSpPr/>
          <p:nvPr/>
        </p:nvSpPr>
        <p:spPr>
          <a:xfrm>
            <a:off x="5458689" y="5287817"/>
            <a:ext cx="138546" cy="129309"/>
          </a:xfrm>
          <a:prstGeom prst="diamond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9" name="Diamond 28">
            <a:extLst>
              <a:ext uri="{FF2B5EF4-FFF2-40B4-BE49-F238E27FC236}">
                <a16:creationId xmlns:a16="http://schemas.microsoft.com/office/drawing/2014/main" id="{AB3F6CF5-2CC2-6CE7-FF4E-8AA8328A3E40}"/>
              </a:ext>
            </a:extLst>
          </p:cNvPr>
          <p:cNvSpPr/>
          <p:nvPr/>
        </p:nvSpPr>
        <p:spPr>
          <a:xfrm>
            <a:off x="5070762" y="3936999"/>
            <a:ext cx="138546" cy="129309"/>
          </a:xfrm>
          <a:prstGeom prst="diamond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0" name="Diamond 29">
            <a:extLst>
              <a:ext uri="{FF2B5EF4-FFF2-40B4-BE49-F238E27FC236}">
                <a16:creationId xmlns:a16="http://schemas.microsoft.com/office/drawing/2014/main" id="{1F01E41B-1BCB-A057-D81B-10CDCF3181BE}"/>
              </a:ext>
            </a:extLst>
          </p:cNvPr>
          <p:cNvSpPr/>
          <p:nvPr/>
        </p:nvSpPr>
        <p:spPr>
          <a:xfrm>
            <a:off x="5555672" y="4618181"/>
            <a:ext cx="138546" cy="129309"/>
          </a:xfrm>
          <a:prstGeom prst="diamond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1" name="Diamond 30">
            <a:extLst>
              <a:ext uri="{FF2B5EF4-FFF2-40B4-BE49-F238E27FC236}">
                <a16:creationId xmlns:a16="http://schemas.microsoft.com/office/drawing/2014/main" id="{B2537764-55AE-0A75-8F1A-163A24A58D02}"/>
              </a:ext>
            </a:extLst>
          </p:cNvPr>
          <p:cNvSpPr/>
          <p:nvPr/>
        </p:nvSpPr>
        <p:spPr>
          <a:xfrm>
            <a:off x="5518725" y="5033817"/>
            <a:ext cx="138546" cy="129309"/>
          </a:xfrm>
          <a:prstGeom prst="diamond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2" name="Diamond 31">
            <a:extLst>
              <a:ext uri="{FF2B5EF4-FFF2-40B4-BE49-F238E27FC236}">
                <a16:creationId xmlns:a16="http://schemas.microsoft.com/office/drawing/2014/main" id="{F0F55C8C-0798-5197-CDA3-A20FEE0ACCEC}"/>
              </a:ext>
            </a:extLst>
          </p:cNvPr>
          <p:cNvSpPr/>
          <p:nvPr/>
        </p:nvSpPr>
        <p:spPr>
          <a:xfrm>
            <a:off x="5800438" y="5029198"/>
            <a:ext cx="138546" cy="129309"/>
          </a:xfrm>
          <a:prstGeom prst="diamond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3" name="Diamond 32">
            <a:extLst>
              <a:ext uri="{FF2B5EF4-FFF2-40B4-BE49-F238E27FC236}">
                <a16:creationId xmlns:a16="http://schemas.microsoft.com/office/drawing/2014/main" id="{BD3C99C5-2360-B177-E032-0C357B9D4CE3}"/>
              </a:ext>
            </a:extLst>
          </p:cNvPr>
          <p:cNvSpPr/>
          <p:nvPr/>
        </p:nvSpPr>
        <p:spPr>
          <a:xfrm>
            <a:off x="6266876" y="4835236"/>
            <a:ext cx="138546" cy="129309"/>
          </a:xfrm>
          <a:prstGeom prst="diamond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4" name="Diamond 33">
            <a:extLst>
              <a:ext uri="{FF2B5EF4-FFF2-40B4-BE49-F238E27FC236}">
                <a16:creationId xmlns:a16="http://schemas.microsoft.com/office/drawing/2014/main" id="{12859DE8-CC4F-F181-5C98-CA1B86734159}"/>
              </a:ext>
            </a:extLst>
          </p:cNvPr>
          <p:cNvSpPr/>
          <p:nvPr/>
        </p:nvSpPr>
        <p:spPr>
          <a:xfrm>
            <a:off x="4895267" y="5029197"/>
            <a:ext cx="138546" cy="129309"/>
          </a:xfrm>
          <a:prstGeom prst="diamond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5" name="Diamond 34">
            <a:extLst>
              <a:ext uri="{FF2B5EF4-FFF2-40B4-BE49-F238E27FC236}">
                <a16:creationId xmlns:a16="http://schemas.microsoft.com/office/drawing/2014/main" id="{B5C9CF30-BD14-ACD6-F7AA-330CF70C9CD1}"/>
              </a:ext>
            </a:extLst>
          </p:cNvPr>
          <p:cNvSpPr/>
          <p:nvPr/>
        </p:nvSpPr>
        <p:spPr>
          <a:xfrm>
            <a:off x="5380181" y="3195779"/>
            <a:ext cx="138546" cy="129309"/>
          </a:xfrm>
          <a:prstGeom prst="diamond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6" name="Diamond 35">
            <a:extLst>
              <a:ext uri="{FF2B5EF4-FFF2-40B4-BE49-F238E27FC236}">
                <a16:creationId xmlns:a16="http://schemas.microsoft.com/office/drawing/2014/main" id="{D10024BA-4BA5-F3AB-9973-DD50A6D688E8}"/>
              </a:ext>
            </a:extLst>
          </p:cNvPr>
          <p:cNvSpPr/>
          <p:nvPr/>
        </p:nvSpPr>
        <p:spPr>
          <a:xfrm>
            <a:off x="5934361" y="4003963"/>
            <a:ext cx="138546" cy="129309"/>
          </a:xfrm>
          <a:prstGeom prst="diamond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7" name="Diamond 36">
            <a:extLst>
              <a:ext uri="{FF2B5EF4-FFF2-40B4-BE49-F238E27FC236}">
                <a16:creationId xmlns:a16="http://schemas.microsoft.com/office/drawing/2014/main" id="{2CD4E9B3-F6B3-62D1-0A1C-92D446BCFC18}"/>
              </a:ext>
            </a:extLst>
          </p:cNvPr>
          <p:cNvSpPr/>
          <p:nvPr/>
        </p:nvSpPr>
        <p:spPr>
          <a:xfrm>
            <a:off x="5442524" y="4177143"/>
            <a:ext cx="138546" cy="129309"/>
          </a:xfrm>
          <a:prstGeom prst="diamond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8" name="Diamond 37">
            <a:extLst>
              <a:ext uri="{FF2B5EF4-FFF2-40B4-BE49-F238E27FC236}">
                <a16:creationId xmlns:a16="http://schemas.microsoft.com/office/drawing/2014/main" id="{41EC7DEE-99AB-BE82-A29B-B5AA3F24CDE3}"/>
              </a:ext>
            </a:extLst>
          </p:cNvPr>
          <p:cNvSpPr/>
          <p:nvPr/>
        </p:nvSpPr>
        <p:spPr>
          <a:xfrm>
            <a:off x="5601854" y="3786908"/>
            <a:ext cx="138546" cy="129309"/>
          </a:xfrm>
          <a:prstGeom prst="diamond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9" name="Diamond 38">
            <a:extLst>
              <a:ext uri="{FF2B5EF4-FFF2-40B4-BE49-F238E27FC236}">
                <a16:creationId xmlns:a16="http://schemas.microsoft.com/office/drawing/2014/main" id="{AF19B1AE-9BB8-BF2B-4A06-C0C6ACBB2F3C}"/>
              </a:ext>
            </a:extLst>
          </p:cNvPr>
          <p:cNvSpPr/>
          <p:nvPr/>
        </p:nvSpPr>
        <p:spPr>
          <a:xfrm>
            <a:off x="5209308" y="4112490"/>
            <a:ext cx="138546" cy="129309"/>
          </a:xfrm>
          <a:prstGeom prst="diamond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0" name="Diamond 39">
            <a:extLst>
              <a:ext uri="{FF2B5EF4-FFF2-40B4-BE49-F238E27FC236}">
                <a16:creationId xmlns:a16="http://schemas.microsoft.com/office/drawing/2014/main" id="{F5D8B965-A6AF-A7D7-73BF-CC30F0826355}"/>
              </a:ext>
            </a:extLst>
          </p:cNvPr>
          <p:cNvSpPr/>
          <p:nvPr/>
        </p:nvSpPr>
        <p:spPr>
          <a:xfrm>
            <a:off x="5611088" y="3536370"/>
            <a:ext cx="138546" cy="129309"/>
          </a:xfrm>
          <a:prstGeom prst="diamond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1" name="Diamond 40">
            <a:extLst>
              <a:ext uri="{FF2B5EF4-FFF2-40B4-BE49-F238E27FC236}">
                <a16:creationId xmlns:a16="http://schemas.microsoft.com/office/drawing/2014/main" id="{E0BE8E7E-21CD-5C64-DF93-D623788FC8C6}"/>
              </a:ext>
            </a:extLst>
          </p:cNvPr>
          <p:cNvSpPr/>
          <p:nvPr/>
        </p:nvSpPr>
        <p:spPr>
          <a:xfrm>
            <a:off x="5213931" y="3558309"/>
            <a:ext cx="138546" cy="129309"/>
          </a:xfrm>
          <a:prstGeom prst="diamond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2" name="Diamond 41">
            <a:extLst>
              <a:ext uri="{FF2B5EF4-FFF2-40B4-BE49-F238E27FC236}">
                <a16:creationId xmlns:a16="http://schemas.microsoft.com/office/drawing/2014/main" id="{F8AD7377-A120-604D-5687-97751604D52B}"/>
              </a:ext>
            </a:extLst>
          </p:cNvPr>
          <p:cNvSpPr/>
          <p:nvPr/>
        </p:nvSpPr>
        <p:spPr>
          <a:xfrm>
            <a:off x="5601854" y="3237342"/>
            <a:ext cx="138546" cy="129309"/>
          </a:xfrm>
          <a:prstGeom prst="diamond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3" name="Diamond 42">
            <a:extLst>
              <a:ext uri="{FF2B5EF4-FFF2-40B4-BE49-F238E27FC236}">
                <a16:creationId xmlns:a16="http://schemas.microsoft.com/office/drawing/2014/main" id="{7C1A2566-3CC2-BDFF-BEDA-CF7D8A850D78}"/>
              </a:ext>
            </a:extLst>
          </p:cNvPr>
          <p:cNvSpPr/>
          <p:nvPr/>
        </p:nvSpPr>
        <p:spPr>
          <a:xfrm>
            <a:off x="5694218" y="4126344"/>
            <a:ext cx="138546" cy="129309"/>
          </a:xfrm>
          <a:prstGeom prst="diamond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42051DCE-5627-14A6-4E73-276FEC160F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1564" y="1505293"/>
            <a:ext cx="1733792" cy="1676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0155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269</TotalTime>
  <Words>102</Words>
  <Application>Microsoft Office PowerPoint</Application>
  <PresentationFormat>Widescreen</PresentationFormat>
  <Paragraphs>24</Paragraphs>
  <Slides>10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Calibri</vt:lpstr>
      <vt:lpstr>Calibri Light</vt:lpstr>
      <vt:lpstr>Cambria Math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HILL SEAH</dc:creator>
  <cp:lastModifiedBy>HILL SEAH</cp:lastModifiedBy>
  <cp:revision>13</cp:revision>
  <dcterms:created xsi:type="dcterms:W3CDTF">2025-01-26T15:19:09Z</dcterms:created>
  <dcterms:modified xsi:type="dcterms:W3CDTF">2025-02-12T04:56:40Z</dcterms:modified>
</cp:coreProperties>
</file>